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41" d="100"/>
          <a:sy n="141" d="100"/>
        </p:scale>
        <p:origin x="8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78e22754e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78e22754e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622d2860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622d2860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622d2860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622d2860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22d286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622d2860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622d2860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622d28600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17f1da9ae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17f1da9ae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4b2415c9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4b2415c9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4b2415c9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4b2415c9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4b2415c9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4b2415c9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78e22754e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78e22754e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0e24c06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0e24c06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fc3c1aa4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fc3c1aa4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c3c1aa47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c3c1aa47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622d2860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622d2860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22d286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22d286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622d2860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622d2860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micheele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39a7e4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539a7e4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molyl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CR Them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29227">
            <a:off x="123056" y="3264596"/>
            <a:ext cx="10221487" cy="38963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2E4E6"/>
              </a:highlight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46475" y="1944850"/>
            <a:ext cx="2851052" cy="2947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/>
        </p:nvSpPr>
        <p:spPr>
          <a:xfrm>
            <a:off x="936850" y="391750"/>
            <a:ext cx="7406400" cy="15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rebuchet MS"/>
                <a:ea typeface="Trebuchet MS"/>
                <a:cs typeface="Trebuchet MS"/>
                <a:sym typeface="Trebuchet MS"/>
              </a:rPr>
              <a:t>Combat Robotics @ Cornell</a:t>
            </a:r>
            <a:endParaRPr sz="20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800" b="1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897250" y="680075"/>
            <a:ext cx="73332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2700" y="2972099"/>
            <a:ext cx="2878950" cy="2975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-73525" y="2756400"/>
            <a:ext cx="1885200" cy="25566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48950" y="3682250"/>
            <a:ext cx="1885200" cy="15555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290350" y="4192875"/>
            <a:ext cx="4451400" cy="15555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75" y="3449840"/>
            <a:ext cx="3366750" cy="348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20350">
            <a:off x="539225" y="4365816"/>
            <a:ext cx="3366750" cy="34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87375" y="-407926"/>
            <a:ext cx="2357500" cy="243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513926" y="-669950"/>
            <a:ext cx="3465024" cy="35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 rot="10800000">
            <a:off x="7446025" y="-173375"/>
            <a:ext cx="1885200" cy="25566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>
            <a:off x="7521450" y="-98125"/>
            <a:ext cx="1885200" cy="15555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096650" y="-608750"/>
            <a:ext cx="4451400" cy="15555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468301" y="-2634850"/>
            <a:ext cx="3465024" cy="35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2653175" y="2042575"/>
            <a:ext cx="38607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-193767" y="3382325"/>
            <a:ext cx="1413600" cy="19170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250323" y="4076564"/>
            <a:ext cx="1413600" cy="1166400"/>
          </a:xfrm>
          <a:prstGeom prst="rtTriangl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-356350" y="4459450"/>
            <a:ext cx="3337800" cy="1166400"/>
          </a:xfrm>
          <a:prstGeom prst="rtTriangl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28199"/>
            <a:ext cx="811100" cy="8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  <a:defRPr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48" y="113525"/>
            <a:ext cx="456376" cy="89532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  <a:defRPr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2 Column">
  <p:cSld name="TITLE_AND_BODY_1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4648200" y="1060850"/>
            <a:ext cx="3868200" cy="38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653650" y="1060850"/>
            <a:ext cx="3868200" cy="38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48" y="113525"/>
            <a:ext cx="456376" cy="895327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792950" y="1152475"/>
            <a:ext cx="3518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499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●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rebuchet MS"/>
              <a:buChar char="○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Trebuchet MS"/>
              <a:buChar char="■"/>
              <a:defRPr sz="12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3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rebuchet MS"/>
              <a:buNone/>
              <a:defRPr sz="15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Trebuchet MS"/>
              <a:buNone/>
              <a:defRPr sz="42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Trebuchet MS"/>
              <a:buNone/>
              <a:defRPr sz="2100"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>
            <a:off x="197950" y="213050"/>
            <a:ext cx="3423900" cy="466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335675" y="270950"/>
            <a:ext cx="626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40600" y="967375"/>
            <a:ext cx="2873400" cy="3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 sz="1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●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Char char="○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Trebuchet MS"/>
              <a:buChar char="■"/>
              <a:defRPr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●"/>
              <a:defRPr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Trebuchet MS"/>
              <a:buChar char="○"/>
              <a:defRPr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Trebuchet MS"/>
              <a:buChar char="■"/>
              <a:defRPr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Trebuchet MS"/>
              <a:buNone/>
              <a:defRPr sz="4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897250" y="680075"/>
            <a:ext cx="7333200" cy="4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Sportsman Mechanical CDR</a:t>
            </a:r>
            <a:endParaRPr sz="4400"/>
          </a:p>
        </p:txBody>
      </p:sp>
      <p:sp>
        <p:nvSpPr>
          <p:cNvPr id="78" name="Google Shape;78;p12"/>
          <p:cNvSpPr txBox="1"/>
          <p:nvPr/>
        </p:nvSpPr>
        <p:spPr>
          <a:xfrm>
            <a:off x="3464700" y="2964275"/>
            <a:ext cx="225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980000"/>
                </a:solidFill>
                <a:latin typeface="Trebuchet MS"/>
                <a:ea typeface="Trebuchet MS"/>
                <a:cs typeface="Trebuchet MS"/>
                <a:sym typeface="Trebuchet MS"/>
              </a:rPr>
              <a:t>12/6</a:t>
            </a:r>
            <a:endParaRPr sz="4200" b="1">
              <a:solidFill>
                <a:srgbClr val="98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Weapon</a:t>
            </a:r>
            <a:endParaRPr sz="4100"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868800" y="1109600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Materials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Flipper=Aluminum 6061 (stock) Strong, light, and slightly flexible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Rod=High-strength steel - Heavy but very strong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Manufacturability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Flipper = Mill + Band saw (water jet if too hard                                                       to manufacture)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Shaft = Bandsaw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Hub = Mill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Spacer, Motor, Bearings, Screws = purchased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Flipper to shaft = Hub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Rod to motor = replacing original shaft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need for flexible torque coupling plus no products that meet our specifications (must go through powertrain pulleys)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l="3265" t="11609" r="23345" b="5759"/>
          <a:stretch/>
        </p:blipFill>
        <p:spPr>
          <a:xfrm>
            <a:off x="5804300" y="2168875"/>
            <a:ext cx="3146326" cy="198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Weapon</a:t>
            </a:r>
            <a:endParaRPr sz="4100"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662425" y="1077450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Motor Calculations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 flip ourselves over - Graph of torque required                                                                                                                                                                                              	throughout process (to 90 deg) - max 16Nm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 lift other robots - max 18Nm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Motor torque (as listed) = 67Nm</a:t>
            </a:r>
            <a:endParaRPr sz="11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Design Decisions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No flexible shaft coupling - replaced with steel rod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½” wide flipper-stability, allows for thinner flipper end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No aluminum support for flipper (flipper now aluminum)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Weight = ~2lb</a:t>
            </a:r>
            <a:endParaRPr sz="11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Price: $226.81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r="13277" b="17341"/>
          <a:stretch/>
        </p:blipFill>
        <p:spPr>
          <a:xfrm>
            <a:off x="5730475" y="594850"/>
            <a:ext cx="3214900" cy="14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l="7671" t="3027" r="6225" b="16464"/>
          <a:stretch/>
        </p:blipFill>
        <p:spPr>
          <a:xfrm>
            <a:off x="6378975" y="2166625"/>
            <a:ext cx="1765499" cy="123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38" y="3578951"/>
            <a:ext cx="7925924" cy="135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Foam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get torn up quickly, especially with saws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not do much for impact, not hard enough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about .5 lb wiggle room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3mm axles on drive motors and wheels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thin diameter, may break</a:t>
            </a:r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4294967295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Sportsman Mechanical CDR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 Drawings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 with Kinetic to go over all decisions and parts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Adding Final Screws in CAD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Manufacturing Plan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Meetings over winter break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Jan Fab</a:t>
            </a: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4294967295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Sportsman Mechanical CDR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00" y="501650"/>
            <a:ext cx="4140199" cy="414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>
            <a:spLocks noGrp="1"/>
          </p:cNvSpPr>
          <p:nvPr>
            <p:ph type="title"/>
          </p:nvPr>
        </p:nvSpPr>
        <p:spPr>
          <a:xfrm>
            <a:off x="822000" y="453125"/>
            <a:ext cx="38607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3652550" y="3739750"/>
            <a:ext cx="38607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>
            <a:spLocks noGrp="1"/>
          </p:cNvSpPr>
          <p:nvPr>
            <p:ph type="title"/>
          </p:nvPr>
        </p:nvSpPr>
        <p:spPr>
          <a:xfrm>
            <a:off x="2653175" y="1585375"/>
            <a:ext cx="38607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0" y="85150"/>
            <a:ext cx="1479574" cy="14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subTitle" idx="4294967295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335675" y="270950"/>
            <a:ext cx="6264000" cy="3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440600" y="967375"/>
            <a:ext cx="2873400" cy="38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What Is Our Robot?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Chassis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Powertrain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Weapon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Concerns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Next Steps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Q&amp;A</a:t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050" y="501650"/>
            <a:ext cx="4140199" cy="41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580750" y="373900"/>
            <a:ext cx="38607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</a:t>
            </a:r>
            <a:endParaRPr/>
          </a:p>
        </p:txBody>
      </p:sp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70" y="85150"/>
            <a:ext cx="1479574" cy="1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183" y="1516100"/>
            <a:ext cx="5687677" cy="341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Lance is a two motor, 4 wheel drive flipper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HDPE chassis with foam ablatives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Long, aluminum flipper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4 wheel indirect drive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Optimized for Firmware Accessibility and autonomous capabilities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Robot?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4294967295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Sportsman Mechanical CDR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125" y="3022075"/>
            <a:ext cx="3483951" cy="208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Chassis</a:t>
            </a:r>
            <a:endParaRPr sz="410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624357" y="1265543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Materials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HDPE internal structure = less dense than metal and good impact toughness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Foam Bumpers = ablative armor to protect against high-kinetic energy instantaneous attacks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Manufacturability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HDPE structure=mill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Foam=scissors, glue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Connections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Puzzle fits for strength without using screws </a:t>
            </a:r>
          </a:p>
          <a:p>
            <a:pPr lvl="2">
              <a:spcBef>
                <a:spcPts val="0"/>
              </a:spcBef>
              <a:buChar char="○"/>
            </a:pPr>
            <a:r>
              <a:rPr lang="en" dirty="0"/>
              <a:t>(high stress concentration)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Foam glued to chassis wall</a:t>
            </a:r>
            <a:endParaRPr dirty="0"/>
          </a:p>
        </p:txBody>
      </p:sp>
      <p:pic>
        <p:nvPicPr>
          <p:cNvPr id="108" name="Google Shape;108;p16"/>
          <p:cNvPicPr preferRelativeResize="0"/>
          <p:nvPr/>
        </p:nvPicPr>
        <p:blipFill rotWithShape="1">
          <a:blip r:embed="rId3">
            <a:alphaModFix/>
          </a:blip>
          <a:srcRect l="26701" t="22800" r="26221" b="20763"/>
          <a:stretch/>
        </p:blipFill>
        <p:spPr>
          <a:xfrm>
            <a:off x="5804300" y="2784524"/>
            <a:ext cx="2527492" cy="1779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Chassis</a:t>
            </a:r>
            <a:endParaRPr sz="4100"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7406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Design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/>
              <a:t>Thick HDPE walls (high impact toughness) with puzzle fits to avoid fracturing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/>
              <a:t>Foam chamfered inwards to save weight and to reduce effectiveness of flippers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/>
              <a:t>Shape - wider than it is deep to fit internal components, manufacturability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/>
              <a:t>Open top wheels - no plate on top to save weight, predict little to no impact in area</a:t>
            </a:r>
            <a:endParaRPr sz="1300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300" dirty="0"/>
              <a:t>Bumpers on three sides to protect non-weapon sides</a:t>
            </a:r>
            <a:endParaRPr sz="13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Weight: 5-5.5 </a:t>
            </a:r>
            <a:r>
              <a:rPr lang="en" dirty="0" err="1"/>
              <a:t>lbs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Price: ~$100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l="22957" t="27521" r="35429" b="25481"/>
          <a:stretch/>
        </p:blipFill>
        <p:spPr>
          <a:xfrm>
            <a:off x="5708178" y="2860675"/>
            <a:ext cx="2901773" cy="184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Powertrain</a:t>
            </a:r>
            <a:endParaRPr sz="4100"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483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Final design: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4 wheels with indirect drive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2:1 pulley ratio to fit weapon between belts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From calculations: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angular velocity of wheels required → 752 rpm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torque needed → .51 Nm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with 2:1 pulley ratio, this means motor </a:t>
            </a:r>
            <a:r>
              <a:rPr lang="en" sz="1400" dirty="0"/>
              <a:t>must have at least 1500 rpm and .25 Nm of torque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total weight → 4.5-5 </a:t>
            </a:r>
            <a:r>
              <a:rPr lang="en" dirty="0" err="1"/>
              <a:t>lbs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Price: $350</a:t>
            </a:r>
            <a:endParaRPr dirty="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300" y="1567151"/>
            <a:ext cx="2929249" cy="30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Powertrain</a:t>
            </a:r>
            <a:endParaRPr sz="4100"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4266900" cy="38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Fingertech 22 and 42T pulleys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 2:1 ratio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&lt; the 3” diameter of wheels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many options for belt sizes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5203 Series Yellow Jacket Planetary Gear Motor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fits specs → 1600 rpm, 12V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stall torque .53 Nm → 2x the necessary torque of .26 Nm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and pulley axle connected by machined threading axle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 bearings in walls holding wheel axles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300" y="1567151"/>
            <a:ext cx="2929249" cy="30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body" idx="1"/>
          </p:nvPr>
        </p:nvSpPr>
        <p:spPr>
          <a:xfrm>
            <a:off x="876725" y="1152475"/>
            <a:ext cx="4371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BaneBots 2 ⅞ ” wheels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fit our calculations for a ~ 3” wheel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have used BaneBots wheels in the past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3000 mAh Lipo Battery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calculations say we need 9000 mAh at stall torque, very hard to find a battery with this that is light enough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3000 mAh is fine for what we need, won’t always be running at stall torque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will only be manufacturing the axles and motor axle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Firmware will be controlling drive motors with an ESC thru Arduino bluetooth module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/>
          </p:nvPr>
        </p:nvSpPr>
        <p:spPr>
          <a:xfrm>
            <a:off x="925800" y="307925"/>
            <a:ext cx="7464600" cy="5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Powertrain</a:t>
            </a: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2"/>
          </p:nvPr>
        </p:nvSpPr>
        <p:spPr>
          <a:xfrm>
            <a:off x="973700" y="85775"/>
            <a:ext cx="4830600" cy="2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Subsystems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1875" y="1070888"/>
            <a:ext cx="2929249" cy="300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660</Words>
  <Application>Microsoft Macintosh PowerPoint</Application>
  <PresentationFormat>On-screen Show (16:9)</PresentationFormat>
  <Paragraphs>121</Paragraphs>
  <Slides>17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Trebuchet MS</vt:lpstr>
      <vt:lpstr>Simple Light</vt:lpstr>
      <vt:lpstr>Sportsman Mechanical CDR</vt:lpstr>
      <vt:lpstr>Agenda</vt:lpstr>
      <vt:lpstr>Lance</vt:lpstr>
      <vt:lpstr>What Is Our Robot?</vt:lpstr>
      <vt:lpstr>Chassis</vt:lpstr>
      <vt:lpstr>Chassis</vt:lpstr>
      <vt:lpstr>Powertrain</vt:lpstr>
      <vt:lpstr>Powertrain</vt:lpstr>
      <vt:lpstr>Powertrain</vt:lpstr>
      <vt:lpstr>Weapon</vt:lpstr>
      <vt:lpstr>Weapon</vt:lpstr>
      <vt:lpstr>Concerns</vt:lpstr>
      <vt:lpstr>Next Steps</vt:lpstr>
      <vt:lpstr>Thank you!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Sportsman Mechanical CDR</dc:title>
  <cp:lastModifiedBy>Michelle Zhou</cp:lastModifiedBy>
  <cp:revision>3</cp:revision>
  <dcterms:modified xsi:type="dcterms:W3CDTF">2023-06-21T19:44:59Z</dcterms:modified>
</cp:coreProperties>
</file>